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7" r:id="rId3"/>
  </p:sldIdLst>
  <p:sldSz cx="9601200" cy="12801600" type="A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32" userDrawn="1">
          <p15:clr>
            <a:srgbClr val="A4A3A4"/>
          </p15:clr>
        </p15:guide>
        <p15:guide id="2" pos="30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howGuides="1">
      <p:cViewPr varScale="1">
        <p:scale>
          <a:sx n="62" d="100"/>
          <a:sy n="62" d="100"/>
        </p:scale>
        <p:origin x="3440" y="200"/>
      </p:cViewPr>
      <p:guideLst>
        <p:guide orient="horz" pos="4032"/>
        <p:guide pos="30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Uma imagem com texto, design gráfico, Gráficos, captura de ecrã&#10;&#10;Os conteúdos gerados por IA podem estar incorretos.">
            <a:extLst>
              <a:ext uri="{FF2B5EF4-FFF2-40B4-BE49-F238E27FC236}">
                <a16:creationId xmlns:a16="http://schemas.microsoft.com/office/drawing/2014/main" id="{3F0564FA-E880-3411-D4BB-CA8216E366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7783" y="-23634"/>
            <a:ext cx="9085634" cy="128488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pt-PT"/>
              <a:t>Clique para editar o estilo de subtítulo do Modelo Global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A94F6-C2FA-8F49-8F78-F54D402E68D4}" type="datetimeFigureOut">
              <a:rPr lang="pt-PT" smtClean="0"/>
              <a:t>25/08/25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021C-6FE1-D442-91A8-0168DF2FA51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620080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32" userDrawn="1">
          <p15:clr>
            <a:srgbClr val="FBAE40"/>
          </p15:clr>
        </p15:guide>
        <p15:guide id="2" pos="3024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Uma imagem com texto, design gráfico, Gráficos, captura de ecrã&#10;&#10;Os conteúdos gerados por IA podem estar incorretos.">
            <a:extLst>
              <a:ext uri="{FF2B5EF4-FFF2-40B4-BE49-F238E27FC236}">
                <a16:creationId xmlns:a16="http://schemas.microsoft.com/office/drawing/2014/main" id="{8903AA76-F9F3-1031-1CFA-28E5AF2F04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7783" y="-23634"/>
            <a:ext cx="9085634" cy="128488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A94F6-C2FA-8F49-8F78-F54D402E68D4}" type="datetimeFigureOut">
              <a:rPr lang="pt-PT" smtClean="0"/>
              <a:t>25/08/25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1021C-6FE1-D442-91A8-0168DF2FA51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26001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FA94F6-C2FA-8F49-8F78-F54D402E68D4}" type="datetimeFigureOut">
              <a:rPr lang="pt-PT" smtClean="0"/>
              <a:t>25/08/25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11021C-6FE1-D442-91A8-0168DF2FA51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94237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8" r:id="rId2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4C6792-04E5-EEBD-EEC4-075883AA840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AADDBD4-320E-0EF8-5BBA-67510121BCA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15516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29FBC4-26DD-B824-B95E-1EAF379A0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82" y="3237734"/>
            <a:ext cx="8281035" cy="2474384"/>
          </a:xfrm>
        </p:spPr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9565694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o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0</Words>
  <Application>Microsoft Macintosh PowerPoint</Application>
  <PresentationFormat>Papel A3 (297x420 mm)</PresentationFormat>
  <Paragraphs>0</Paragraphs>
  <Slides>2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Teodora Costa (DGE-RBE)</dc:creator>
  <cp:lastModifiedBy>Teodora Costa (DGE-RBE)</cp:lastModifiedBy>
  <cp:revision>1</cp:revision>
  <dcterms:created xsi:type="dcterms:W3CDTF">2025-08-25T15:46:56Z</dcterms:created>
  <dcterms:modified xsi:type="dcterms:W3CDTF">2025-08-25T15:51:05Z</dcterms:modified>
</cp:coreProperties>
</file>